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4b76ec7c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4b76ec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44d90cff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44d90cf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44d90cff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44d90cff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42b709e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f42b709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f42b709e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f42b709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4a29d21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f4a29d2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4a29d21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f4a29d2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f42b709e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f42b709e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f42b709e2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f42b709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42b709e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42b709e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54b76ec7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54b76ec7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0cdef031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0cdef03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42b709e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f42b709e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f42b709e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f42b709e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f42b709e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f42b709e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f42b709e2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f42b709e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f42b709e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f42b709e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f42b709e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f42b709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f42b709e2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f42b709e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f42b709e2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f42b709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f42b709e2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f42b709e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54b76ec7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54b76ec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f42b709e2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f42b709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0d61594b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0d61594b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0cdef0317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0cdef031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0cdef0317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0cdef031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0cdef0317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0cdef031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0cdef0317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0cdef031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0d61594b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0d6159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0d61594b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0d61594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0d61594b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0d61594b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0d61594b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0d61594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4b76ec7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4b76ec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0d61594b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0d61594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44d90cff7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44d90cf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54b76ec7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54b76ec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54b76ec7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54b76ec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54b76ec7c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54b76ec7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44d90cf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44d90c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54b76ec7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54b76ec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0" Type="http://schemas.openxmlformats.org/officeDocument/2006/relationships/image" Target="../media/image18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570716"/>
            <a:ext cx="9144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400">
                <a:solidFill>
                  <a:schemeClr val="lt1"/>
                </a:solidFill>
              </a:rPr>
              <a:t>Тема дипломной работы: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2909846"/>
            <a:ext cx="91440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600">
                <a:solidFill>
                  <a:schemeClr val="lt1"/>
                </a:solidFill>
              </a:rPr>
              <a:t>Агрегация сведений оператора фискальных данных OFD.ru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0" y="6081425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Сатлер Кирилл, МПБ-803-О, 2022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Клиентская часть (FrontEnd)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25"/>
            <a:ext cx="3381399" cy="33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401" y="1738300"/>
            <a:ext cx="3381400" cy="33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263" y="5424971"/>
            <a:ext cx="3931476" cy="12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Сущности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1401175" y="3153600"/>
            <a:ext cx="1235100" cy="7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4366700" y="2909100"/>
            <a:ext cx="1235100" cy="7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9555725" y="3153600"/>
            <a:ext cx="1235100" cy="7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Receipt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6998638" y="2909100"/>
            <a:ext cx="1235100" cy="7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KKT</a:t>
            </a:r>
            <a:endParaRPr/>
          </a:p>
        </p:txBody>
      </p:sp>
      <p:cxnSp>
        <p:nvCxnSpPr>
          <p:cNvPr id="158" name="Google Shape;158;p23"/>
          <p:cNvCxnSpPr>
            <a:stCxn id="154" idx="0"/>
            <a:endCxn id="155" idx="2"/>
          </p:cNvCxnSpPr>
          <p:nvPr/>
        </p:nvCxnSpPr>
        <p:spPr>
          <a:xfrm flipH="1" rot="10800000">
            <a:off x="2636275" y="3306750"/>
            <a:ext cx="173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3"/>
          <p:cNvCxnSpPr>
            <a:stCxn id="155" idx="0"/>
            <a:endCxn id="157" idx="2"/>
          </p:cNvCxnSpPr>
          <p:nvPr/>
        </p:nvCxnSpPr>
        <p:spPr>
          <a:xfrm>
            <a:off x="5601800" y="3306750"/>
            <a:ext cx="13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3"/>
          <p:cNvCxnSpPr>
            <a:stCxn id="157" idx="0"/>
            <a:endCxn id="156" idx="2"/>
          </p:cNvCxnSpPr>
          <p:nvPr/>
        </p:nvCxnSpPr>
        <p:spPr>
          <a:xfrm>
            <a:off x="8233738" y="3306750"/>
            <a:ext cx="13221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На текущий момент готово: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Реализация методов создания, заполнения, удаления базы данных с использованием HTTP запросов на API OFD.ru (пользователю достаточно ввести логин, пароль, инн(ы). Система сама выполнит нужные процедуры для заполнения базы)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Реализация метода формирования и создания .xls таблицы с данными по кассам и чекам за выделенный период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Методы обновления актуальности базы данных с помощью планировщика задач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Написать UI для работы с системой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Интерфейс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6075"/>
            <a:ext cx="11887203" cy="326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03432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850"/>
            <a:ext cx="12192000" cy="621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31440" l="11413" r="14231" t="9272"/>
          <a:stretch/>
        </p:blipFill>
        <p:spPr>
          <a:xfrm>
            <a:off x="0" y="1572475"/>
            <a:ext cx="12192002" cy="371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025"/>
            <a:ext cx="12192000" cy="620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9900"/>
            <a:ext cx="11887202" cy="60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Введение и постановка задачи.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55750"/>
            <a:ext cx="12039601" cy="494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2733" l="0" r="17300" t="0"/>
          <a:stretch/>
        </p:blipFill>
        <p:spPr>
          <a:xfrm>
            <a:off x="0" y="461400"/>
            <a:ext cx="12192001" cy="184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2733" l="0" r="89020" t="0"/>
          <a:stretch/>
        </p:blipFill>
        <p:spPr>
          <a:xfrm>
            <a:off x="4173338" y="2482900"/>
            <a:ext cx="3845324" cy="43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4320"/>
            <a:ext cx="12192000" cy="510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846"/>
            <a:ext cx="12192000" cy="621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0200"/>
            <a:ext cx="12192000" cy="619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330175"/>
            <a:ext cx="95154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788" y="2510875"/>
            <a:ext cx="94964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275" y="4413850"/>
            <a:ext cx="93154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395650"/>
            <a:ext cx="92011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088" y="2015750"/>
            <a:ext cx="92678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138" y="3914350"/>
            <a:ext cx="92297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50" y="1184888"/>
            <a:ext cx="11905100" cy="44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1616479"/>
            <a:ext cx="12192000" cy="308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/>
        </p:nvSpPr>
        <p:spPr>
          <a:xfrm>
            <a:off x="5061625" y="2975225"/>
            <a:ext cx="53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1889400" y="3005700"/>
            <a:ext cx="841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Производительность</a:t>
            </a:r>
            <a:endParaRPr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5263"/>
            <a:ext cx="11887201" cy="416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CrudRepository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lt1"/>
                </a:solidFill>
              </a:rPr>
              <a:t>crudRepository.save(Object obj);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64" name="Google Shape;264;p4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При сохранении объекта в базу данных, каждый раз открывается транзакция, сохраняется объект, закрывается транзакция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(70 тыс. записей ~ 1.5 часа)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4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lt1"/>
                </a:solidFill>
              </a:rPr>
              <a:t>crudRepository.saveAll(Iterable &lt;T&gt; it);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66" name="Google Shape;266;p4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В случае с .saveAll(), когда мы вызываем saveAll(), создается только одна транзакция, которая позже повторно используется функцией save().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(80 тыс. записей ~30-45 сек.)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0" y="5587801"/>
            <a:ext cx="5833950" cy="94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463" y="5216988"/>
            <a:ext cx="460057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96011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Индексы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843225"/>
            <a:ext cx="9163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538" y="2757625"/>
            <a:ext cx="86201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325" y="4022075"/>
            <a:ext cx="69913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Jackson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0825"/>
            <a:ext cx="12192000" cy="1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 rotWithShape="1">
          <a:blip r:embed="rId4">
            <a:alphaModFix/>
          </a:blip>
          <a:srcRect b="0" l="0" r="50963" t="0"/>
          <a:stretch/>
        </p:blipFill>
        <p:spPr>
          <a:xfrm>
            <a:off x="0" y="3312175"/>
            <a:ext cx="12144576" cy="21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 rotWithShape="1">
          <a:blip r:embed="rId5">
            <a:alphaModFix/>
          </a:blip>
          <a:srcRect b="0" l="48304" r="0" t="0"/>
          <a:stretch/>
        </p:blipFill>
        <p:spPr>
          <a:xfrm>
            <a:off x="2788125" y="5693350"/>
            <a:ext cx="6145277" cy="10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Gson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534475"/>
            <a:ext cx="1040130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Gson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07449" cy="20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5" y="4256400"/>
            <a:ext cx="11955150" cy="2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132950" y="1637313"/>
            <a:ext cx="5389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spring.jpa.properties.hibernate.jdbc.batch_size=30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cachePrepStmts=true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useServerPrepStmts=true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rewriteBatchedStatements=true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class Receipt{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@Id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@GeneratedValue(strategy = SEQUENCE, generator = "seqGen") @SequenceGenerator(name = "seqGen", sequenceName = "seq", initialValue = 1)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 Long id;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Попытки увеличить производительность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350" y="2563663"/>
            <a:ext cx="6599700" cy="2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26250"/>
            <a:ext cx="12191999" cy="509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150" y="1017988"/>
            <a:ext cx="5489700" cy="4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513" y="0"/>
            <a:ext cx="589429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332" y="3020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484" y="3127650"/>
            <a:ext cx="1905000" cy="1071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7419350" y="1946075"/>
            <a:ext cx="16842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Создание отчёта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910" y="1727988"/>
            <a:ext cx="3944875" cy="34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Осталось сделать: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Мелкие правки, исправление редких багов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>
                <a:solidFill>
                  <a:schemeClr val="lt1"/>
                </a:solidFill>
              </a:rPr>
              <a:t>Написать саму дипломную работу, включающую в себя разные диаграммы, схемы.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Задачи: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979400"/>
            <a:ext cx="10515600" cy="29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lt1"/>
                </a:solidFill>
              </a:rPr>
              <a:t>Создать базу данных, которая автоматически загружает и обновляет информацию о чеках через определённый промежуток времени.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lt1"/>
                </a:solidFill>
              </a:rPr>
              <a:t>Написать алгоритм, создающий .xls файл с информацией по чекам за определённый период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lt1"/>
                </a:solidFill>
              </a:rPr>
              <a:t>Написать удобный и минималистичный интерфейс для создания отчётов по ранее созданной базе данных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850" y="1534113"/>
            <a:ext cx="6737400" cy="37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0" y="1368688"/>
            <a:ext cx="4120625" cy="41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4832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Реализация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2114550"/>
            <a:ext cx="69532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00038"/>
            <a:ext cx="11125200" cy="6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695525" y="340750"/>
            <a:ext cx="680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Серверная часть (Backend)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5" y="1848663"/>
            <a:ext cx="37147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921" y="3324275"/>
            <a:ext cx="3024172" cy="14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13" y="3481300"/>
            <a:ext cx="40671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850" y="1666448"/>
            <a:ext cx="2832301" cy="15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4063" y="1666462"/>
            <a:ext cx="4145051" cy="119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7600" y="3077400"/>
            <a:ext cx="1438025" cy="14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08023" y="4974774"/>
            <a:ext cx="2377175" cy="122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076" y="4870113"/>
            <a:ext cx="2876052" cy="143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Editing for Docs, Sheets, and Slides Default Theme">
  <a:themeElements>
    <a:clrScheme name="Office Editing for Docs, Sheets, and Slides Defaul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